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0" r:id="rId2"/>
    <p:sldId id="278" r:id="rId3"/>
    <p:sldId id="279" r:id="rId4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>
      <p:cViewPr varScale="1">
        <p:scale>
          <a:sx n="118" d="100"/>
          <a:sy n="118" d="100"/>
        </p:scale>
        <p:origin x="11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14AB-8D40-EF44-9B18-E3B02BD2DF51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CCBD1-8D0C-5F4E-AA6F-762E77E86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91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14AB-8D40-EF44-9B18-E3B02BD2DF51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CCBD1-8D0C-5F4E-AA6F-762E77E86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225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14AB-8D40-EF44-9B18-E3B02BD2DF51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CCBD1-8D0C-5F4E-AA6F-762E77E86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931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14AB-8D40-EF44-9B18-E3B02BD2DF51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CCBD1-8D0C-5F4E-AA6F-762E77E86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237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14AB-8D40-EF44-9B18-E3B02BD2DF51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CCBD1-8D0C-5F4E-AA6F-762E77E86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031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14AB-8D40-EF44-9B18-E3B02BD2DF51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CCBD1-8D0C-5F4E-AA6F-762E77E86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76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14AB-8D40-EF44-9B18-E3B02BD2DF51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CCBD1-8D0C-5F4E-AA6F-762E77E86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582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14AB-8D40-EF44-9B18-E3B02BD2DF51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CCBD1-8D0C-5F4E-AA6F-762E77E86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41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14AB-8D40-EF44-9B18-E3B02BD2DF51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CCBD1-8D0C-5F4E-AA6F-762E77E86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63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14AB-8D40-EF44-9B18-E3B02BD2DF51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CCBD1-8D0C-5F4E-AA6F-762E77E86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1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14AB-8D40-EF44-9B18-E3B02BD2DF51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CCBD1-8D0C-5F4E-AA6F-762E77E86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944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314AB-8D40-EF44-9B18-E3B02BD2DF51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CCBD1-8D0C-5F4E-AA6F-762E77E86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55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4809A-06BC-AB5D-A018-40FB84BDE9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123">
            <a:extLst>
              <a:ext uri="{FF2B5EF4-FFF2-40B4-BE49-F238E27FC236}">
                <a16:creationId xmlns:a16="http://schemas.microsoft.com/office/drawing/2014/main" id="{42D4DAB6-9D5F-7FC5-4EDA-0211B071B2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2068" y="1845830"/>
            <a:ext cx="4761470" cy="2070100"/>
          </a:xfrm>
          <a:prstGeom prst="rect">
            <a:avLst/>
          </a:prstGeom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8577DF6-862D-A4F8-A2F8-4F9E1B0E8BDE}"/>
              </a:ext>
            </a:extLst>
          </p:cNvPr>
          <p:cNvCxnSpPr>
            <a:cxnSpLocks/>
          </p:cNvCxnSpPr>
          <p:nvPr/>
        </p:nvCxnSpPr>
        <p:spPr>
          <a:xfrm>
            <a:off x="1681863" y="2079641"/>
            <a:ext cx="850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5CE7CF1-9FBE-1E98-F616-3A9911210FF9}"/>
              </a:ext>
            </a:extLst>
          </p:cNvPr>
          <p:cNvCxnSpPr>
            <a:cxnSpLocks/>
          </p:cNvCxnSpPr>
          <p:nvPr/>
        </p:nvCxnSpPr>
        <p:spPr>
          <a:xfrm>
            <a:off x="1681863" y="2208750"/>
            <a:ext cx="850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F267A39-EBD9-9BBF-ADB7-0D64CBB1B414}"/>
              </a:ext>
            </a:extLst>
          </p:cNvPr>
          <p:cNvCxnSpPr>
            <a:cxnSpLocks/>
          </p:cNvCxnSpPr>
          <p:nvPr/>
        </p:nvCxnSpPr>
        <p:spPr>
          <a:xfrm>
            <a:off x="1681863" y="2370520"/>
            <a:ext cx="850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7E590FD-DC5F-66D4-2ABB-851B881CBF0B}"/>
              </a:ext>
            </a:extLst>
          </p:cNvPr>
          <p:cNvCxnSpPr>
            <a:cxnSpLocks/>
          </p:cNvCxnSpPr>
          <p:nvPr/>
        </p:nvCxnSpPr>
        <p:spPr>
          <a:xfrm>
            <a:off x="1681863" y="2537634"/>
            <a:ext cx="8506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382ECE0-883B-D838-E474-89B5B474F688}"/>
              </a:ext>
            </a:extLst>
          </p:cNvPr>
          <p:cNvCxnSpPr>
            <a:cxnSpLocks/>
          </p:cNvCxnSpPr>
          <p:nvPr/>
        </p:nvCxnSpPr>
        <p:spPr>
          <a:xfrm>
            <a:off x="1681863" y="2684848"/>
            <a:ext cx="850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4A10B25-4BCF-95F6-F3C9-D40F127BB56E}"/>
              </a:ext>
            </a:extLst>
          </p:cNvPr>
          <p:cNvCxnSpPr>
            <a:cxnSpLocks/>
          </p:cNvCxnSpPr>
          <p:nvPr/>
        </p:nvCxnSpPr>
        <p:spPr>
          <a:xfrm>
            <a:off x="1681863" y="2874314"/>
            <a:ext cx="850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A624245C-661D-6E74-B3B5-DB69B9B10F93}"/>
              </a:ext>
            </a:extLst>
          </p:cNvPr>
          <p:cNvCxnSpPr>
            <a:cxnSpLocks/>
          </p:cNvCxnSpPr>
          <p:nvPr/>
        </p:nvCxnSpPr>
        <p:spPr>
          <a:xfrm>
            <a:off x="1681863" y="3091813"/>
            <a:ext cx="850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803C6506-9783-69E5-B93C-07D7127724CC}"/>
              </a:ext>
            </a:extLst>
          </p:cNvPr>
          <p:cNvCxnSpPr>
            <a:cxnSpLocks/>
          </p:cNvCxnSpPr>
          <p:nvPr/>
        </p:nvCxnSpPr>
        <p:spPr>
          <a:xfrm>
            <a:off x="1681863" y="3301319"/>
            <a:ext cx="8506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F9658D2-ED0A-808F-D771-7BEEAF702D78}"/>
              </a:ext>
            </a:extLst>
          </p:cNvPr>
          <p:cNvCxnSpPr>
            <a:cxnSpLocks/>
          </p:cNvCxnSpPr>
          <p:nvPr/>
        </p:nvCxnSpPr>
        <p:spPr>
          <a:xfrm>
            <a:off x="1681863" y="3407840"/>
            <a:ext cx="850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DC956786-5DEC-60F5-EE02-CCB3D2F196E0}"/>
              </a:ext>
            </a:extLst>
          </p:cNvPr>
          <p:cNvCxnSpPr>
            <a:cxnSpLocks/>
          </p:cNvCxnSpPr>
          <p:nvPr/>
        </p:nvCxnSpPr>
        <p:spPr>
          <a:xfrm>
            <a:off x="1681863" y="3560336"/>
            <a:ext cx="850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5EF084C4-AA93-B7CA-7C1D-A84AADB4327C}"/>
              </a:ext>
            </a:extLst>
          </p:cNvPr>
          <p:cNvCxnSpPr>
            <a:cxnSpLocks/>
          </p:cNvCxnSpPr>
          <p:nvPr/>
        </p:nvCxnSpPr>
        <p:spPr>
          <a:xfrm>
            <a:off x="1681863" y="3735205"/>
            <a:ext cx="850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B31CBB18-A1C3-8E57-8624-0ED024E8B05A}"/>
              </a:ext>
            </a:extLst>
          </p:cNvPr>
          <p:cNvSpPr txBox="1"/>
          <p:nvPr/>
        </p:nvSpPr>
        <p:spPr>
          <a:xfrm>
            <a:off x="1416257" y="182112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245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92B1B26-0FBE-5CF1-06BD-FEF916644257}"/>
              </a:ext>
            </a:extLst>
          </p:cNvPr>
          <p:cNvSpPr txBox="1"/>
          <p:nvPr/>
        </p:nvSpPr>
        <p:spPr>
          <a:xfrm>
            <a:off x="1416257" y="197433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180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A4E386D-6293-893C-A55D-3C34C486AB11}"/>
              </a:ext>
            </a:extLst>
          </p:cNvPr>
          <p:cNvSpPr txBox="1"/>
          <p:nvPr/>
        </p:nvSpPr>
        <p:spPr>
          <a:xfrm>
            <a:off x="1416257" y="210667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140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2BC15BE-DF79-4FCB-7E7F-143F8855D8DE}"/>
              </a:ext>
            </a:extLst>
          </p:cNvPr>
          <p:cNvSpPr txBox="1"/>
          <p:nvPr/>
        </p:nvSpPr>
        <p:spPr>
          <a:xfrm>
            <a:off x="1416257" y="226561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100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734341A-A2AC-DF07-80E7-2BCB9A37579F}"/>
              </a:ext>
            </a:extLst>
          </p:cNvPr>
          <p:cNvSpPr txBox="1"/>
          <p:nvPr/>
        </p:nvSpPr>
        <p:spPr>
          <a:xfrm>
            <a:off x="1467553" y="2423716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2"/>
                </a:solidFill>
              </a:rPr>
              <a:t>75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053B5A1-6AC7-C41F-3646-91C69FCE1EC2}"/>
              </a:ext>
            </a:extLst>
          </p:cNvPr>
          <p:cNvSpPr txBox="1"/>
          <p:nvPr/>
        </p:nvSpPr>
        <p:spPr>
          <a:xfrm>
            <a:off x="1467553" y="2576116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60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22064DD-3238-86FE-B114-0F8AF962E01C}"/>
              </a:ext>
            </a:extLst>
          </p:cNvPr>
          <p:cNvSpPr txBox="1"/>
          <p:nvPr/>
        </p:nvSpPr>
        <p:spPr>
          <a:xfrm>
            <a:off x="1467553" y="2768680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45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370404A-21DC-77D1-44B7-E7C4A112B0CE}"/>
              </a:ext>
            </a:extLst>
          </p:cNvPr>
          <p:cNvSpPr txBox="1"/>
          <p:nvPr/>
        </p:nvSpPr>
        <p:spPr>
          <a:xfrm>
            <a:off x="1467553" y="2991371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35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52A59472-3842-591C-CE9B-4A3AE13A2445}"/>
              </a:ext>
            </a:extLst>
          </p:cNvPr>
          <p:cNvSpPr txBox="1"/>
          <p:nvPr/>
        </p:nvSpPr>
        <p:spPr>
          <a:xfrm>
            <a:off x="1467553" y="3185809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/>
                </a:solidFill>
              </a:rPr>
              <a:t>25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C05E13A-0427-9A22-D6BE-928648CAECEE}"/>
              </a:ext>
            </a:extLst>
          </p:cNvPr>
          <p:cNvSpPr txBox="1"/>
          <p:nvPr/>
        </p:nvSpPr>
        <p:spPr>
          <a:xfrm>
            <a:off x="1467553" y="3303572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20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AF72987-3A42-948F-3B46-B851E5A7F3D0}"/>
              </a:ext>
            </a:extLst>
          </p:cNvPr>
          <p:cNvSpPr txBox="1"/>
          <p:nvPr/>
        </p:nvSpPr>
        <p:spPr>
          <a:xfrm>
            <a:off x="1467553" y="3453112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15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2A9548B-E5E7-76BB-E11F-60F2FDA3CC89}"/>
              </a:ext>
            </a:extLst>
          </p:cNvPr>
          <p:cNvSpPr txBox="1"/>
          <p:nvPr/>
        </p:nvSpPr>
        <p:spPr>
          <a:xfrm>
            <a:off x="1467553" y="3631081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10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146F5D3C-E2C8-8031-08F2-46E926713B27}"/>
              </a:ext>
            </a:extLst>
          </p:cNvPr>
          <p:cNvCxnSpPr>
            <a:cxnSpLocks/>
          </p:cNvCxnSpPr>
          <p:nvPr/>
        </p:nvCxnSpPr>
        <p:spPr>
          <a:xfrm>
            <a:off x="1787091" y="3004751"/>
            <a:ext cx="52374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DEA95BE4-F951-B6DE-C925-FB467E907476}"/>
              </a:ext>
            </a:extLst>
          </p:cNvPr>
          <p:cNvCxnSpPr>
            <a:cxnSpLocks/>
          </p:cNvCxnSpPr>
          <p:nvPr/>
        </p:nvCxnSpPr>
        <p:spPr>
          <a:xfrm>
            <a:off x="1787091" y="3469710"/>
            <a:ext cx="52374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F2FB9BE7-7E4A-51F5-ED87-2E93158F70F7}"/>
              </a:ext>
            </a:extLst>
          </p:cNvPr>
          <p:cNvCxnSpPr>
            <a:cxnSpLocks/>
          </p:cNvCxnSpPr>
          <p:nvPr/>
        </p:nvCxnSpPr>
        <p:spPr>
          <a:xfrm>
            <a:off x="1787091" y="2234329"/>
            <a:ext cx="52374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01E0F34D-159E-140D-53CD-32E3AEC751C7}"/>
              </a:ext>
            </a:extLst>
          </p:cNvPr>
          <p:cNvCxnSpPr>
            <a:cxnSpLocks/>
          </p:cNvCxnSpPr>
          <p:nvPr/>
        </p:nvCxnSpPr>
        <p:spPr>
          <a:xfrm>
            <a:off x="1787091" y="2568128"/>
            <a:ext cx="52374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392BFDE5-1C0F-EDA5-1182-88C423FBEDB7}"/>
              </a:ext>
            </a:extLst>
          </p:cNvPr>
          <p:cNvCxnSpPr>
            <a:cxnSpLocks/>
          </p:cNvCxnSpPr>
          <p:nvPr/>
        </p:nvCxnSpPr>
        <p:spPr>
          <a:xfrm>
            <a:off x="1787091" y="3878283"/>
            <a:ext cx="52374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19EFE027-7C13-DE59-338E-3E22826CF770}"/>
              </a:ext>
            </a:extLst>
          </p:cNvPr>
          <p:cNvSpPr txBox="1"/>
          <p:nvPr/>
        </p:nvSpPr>
        <p:spPr>
          <a:xfrm>
            <a:off x="6533339" y="2265485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2. Gcd6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F83447B3-F3AE-4652-A841-CAEE0AC1332E}"/>
              </a:ext>
            </a:extLst>
          </p:cNvPr>
          <p:cNvSpPr txBox="1"/>
          <p:nvPr/>
        </p:nvSpPr>
        <p:spPr>
          <a:xfrm>
            <a:off x="6533339" y="2643315"/>
            <a:ext cx="336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3. 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34153307-C31B-DEA2-B423-DF9857189611}"/>
              </a:ext>
            </a:extLst>
          </p:cNvPr>
          <p:cNvSpPr txBox="1"/>
          <p:nvPr/>
        </p:nvSpPr>
        <p:spPr>
          <a:xfrm>
            <a:off x="6533339" y="3092404"/>
            <a:ext cx="6985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4. Pet10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469D9F80-BE59-CBBB-8B15-378424150060}"/>
              </a:ext>
            </a:extLst>
          </p:cNvPr>
          <p:cNvSpPr txBox="1"/>
          <p:nvPr/>
        </p:nvSpPr>
        <p:spPr>
          <a:xfrm>
            <a:off x="6533339" y="1937353"/>
            <a:ext cx="3016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1.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C8FBD7A8-64AF-C71C-12DC-D71E3202CCDD}"/>
              </a:ext>
            </a:extLst>
          </p:cNvPr>
          <p:cNvSpPr txBox="1"/>
          <p:nvPr/>
        </p:nvSpPr>
        <p:spPr>
          <a:xfrm>
            <a:off x="6533339" y="3534278"/>
            <a:ext cx="3016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24EBE51-C064-C9BD-97E4-8AAF6A617938}"/>
              </a:ext>
            </a:extLst>
          </p:cNvPr>
          <p:cNvSpPr txBox="1"/>
          <p:nvPr/>
        </p:nvSpPr>
        <p:spPr>
          <a:xfrm rot="18913292">
            <a:off x="2495879" y="1363687"/>
            <a:ext cx="5092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WT-1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4C0CA96-B6C3-F126-03F6-BC5271E16E36}"/>
              </a:ext>
            </a:extLst>
          </p:cNvPr>
          <p:cNvSpPr txBox="1"/>
          <p:nvPr/>
        </p:nvSpPr>
        <p:spPr>
          <a:xfrm rot="18913292">
            <a:off x="2904842" y="1363687"/>
            <a:ext cx="5092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WT-2</a:t>
            </a: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C61C9C72-25A0-6DCD-1715-268D86BA76C8}"/>
              </a:ext>
            </a:extLst>
          </p:cNvPr>
          <p:cNvGrpSpPr/>
          <p:nvPr/>
        </p:nvGrpSpPr>
        <p:grpSpPr>
          <a:xfrm>
            <a:off x="2031632" y="1684499"/>
            <a:ext cx="492721" cy="215444"/>
            <a:chOff x="2058328" y="860391"/>
            <a:chExt cx="492721" cy="215444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9F550CE7-796E-3DC6-9A18-6D6F3D5640AB}"/>
                </a:ext>
              </a:extLst>
            </p:cNvPr>
            <p:cNvSpPr txBox="1"/>
            <p:nvPr/>
          </p:nvSpPr>
          <p:spPr>
            <a:xfrm>
              <a:off x="2058328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1x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C6BF69EC-869E-4444-48B8-250D77811148}"/>
                </a:ext>
              </a:extLst>
            </p:cNvPr>
            <p:cNvSpPr txBox="1"/>
            <p:nvPr/>
          </p:nvSpPr>
          <p:spPr>
            <a:xfrm>
              <a:off x="2270203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2x</a:t>
              </a: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ABAD142C-B4FC-7546-FFB2-883E8B9EBEA3}"/>
              </a:ext>
            </a:extLst>
          </p:cNvPr>
          <p:cNvGrpSpPr/>
          <p:nvPr/>
        </p:nvGrpSpPr>
        <p:grpSpPr>
          <a:xfrm>
            <a:off x="2444157" y="1684499"/>
            <a:ext cx="472699" cy="215444"/>
            <a:chOff x="2044980" y="860391"/>
            <a:chExt cx="472699" cy="215444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53CA693C-651C-ABFB-0474-73238C230424}"/>
                </a:ext>
              </a:extLst>
            </p:cNvPr>
            <p:cNvSpPr txBox="1"/>
            <p:nvPr/>
          </p:nvSpPr>
          <p:spPr>
            <a:xfrm>
              <a:off x="2044980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1x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3C2F6DBC-112F-3C76-E120-B38EBB2FA10C}"/>
                </a:ext>
              </a:extLst>
            </p:cNvPr>
            <p:cNvSpPr txBox="1"/>
            <p:nvPr/>
          </p:nvSpPr>
          <p:spPr>
            <a:xfrm>
              <a:off x="2236833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2x</a:t>
              </a: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83DB4A97-E361-9963-AD82-D1034850A73F}"/>
              </a:ext>
            </a:extLst>
          </p:cNvPr>
          <p:cNvGrpSpPr/>
          <p:nvPr/>
        </p:nvGrpSpPr>
        <p:grpSpPr>
          <a:xfrm>
            <a:off x="2823312" y="1684499"/>
            <a:ext cx="479373" cy="215444"/>
            <a:chOff x="2044980" y="860391"/>
            <a:chExt cx="479373" cy="215444"/>
          </a:xfrm>
        </p:grpSpPr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E1EA3B74-190F-BA82-AFCE-FE68BB0710FA}"/>
                </a:ext>
              </a:extLst>
            </p:cNvPr>
            <p:cNvSpPr txBox="1"/>
            <p:nvPr/>
          </p:nvSpPr>
          <p:spPr>
            <a:xfrm>
              <a:off x="2044980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1x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106D6563-DBC3-3B6F-0483-694F31A3BFC2}"/>
                </a:ext>
              </a:extLst>
            </p:cNvPr>
            <p:cNvSpPr txBox="1"/>
            <p:nvPr/>
          </p:nvSpPr>
          <p:spPr>
            <a:xfrm>
              <a:off x="2243507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2x</a:t>
              </a: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90554954-1155-A640-73D4-E788B5201ED3}"/>
              </a:ext>
            </a:extLst>
          </p:cNvPr>
          <p:cNvGrpSpPr/>
          <p:nvPr/>
        </p:nvGrpSpPr>
        <p:grpSpPr>
          <a:xfrm>
            <a:off x="3569553" y="1684499"/>
            <a:ext cx="466025" cy="215444"/>
            <a:chOff x="2065002" y="860391"/>
            <a:chExt cx="466025" cy="215444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4910671F-1D1B-251A-995B-B222BEAAD138}"/>
                </a:ext>
              </a:extLst>
            </p:cNvPr>
            <p:cNvSpPr txBox="1"/>
            <p:nvPr/>
          </p:nvSpPr>
          <p:spPr>
            <a:xfrm>
              <a:off x="2065002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1x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DFBF98F2-76B6-1F35-7E10-C510FF94255E}"/>
                </a:ext>
              </a:extLst>
            </p:cNvPr>
            <p:cNvSpPr txBox="1"/>
            <p:nvPr/>
          </p:nvSpPr>
          <p:spPr>
            <a:xfrm>
              <a:off x="2250181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2x</a:t>
              </a: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F2587B92-DFC3-F276-E57D-11CE269F495A}"/>
              </a:ext>
            </a:extLst>
          </p:cNvPr>
          <p:cNvGrpSpPr/>
          <p:nvPr/>
        </p:nvGrpSpPr>
        <p:grpSpPr>
          <a:xfrm>
            <a:off x="3215813" y="1684499"/>
            <a:ext cx="472699" cy="215444"/>
            <a:chOff x="2051654" y="860391"/>
            <a:chExt cx="472699" cy="215444"/>
          </a:xfrm>
        </p:grpSpPr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203BFF65-2B0C-386E-317A-678E785B1BB0}"/>
                </a:ext>
              </a:extLst>
            </p:cNvPr>
            <p:cNvSpPr txBox="1"/>
            <p:nvPr/>
          </p:nvSpPr>
          <p:spPr>
            <a:xfrm>
              <a:off x="2051654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1x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A94D4DD2-02CB-C906-22D1-6D8C373F1B7A}"/>
                </a:ext>
              </a:extLst>
            </p:cNvPr>
            <p:cNvSpPr txBox="1"/>
            <p:nvPr/>
          </p:nvSpPr>
          <p:spPr>
            <a:xfrm>
              <a:off x="2243507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2x</a:t>
              </a:r>
            </a:p>
          </p:txBody>
        </p:sp>
      </p:grp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79181872-8ABA-5ADA-4880-EB6E8DAAD5A2}"/>
              </a:ext>
            </a:extLst>
          </p:cNvPr>
          <p:cNvCxnSpPr>
            <a:cxnSpLocks/>
          </p:cNvCxnSpPr>
          <p:nvPr/>
        </p:nvCxnSpPr>
        <p:spPr>
          <a:xfrm>
            <a:off x="2172315" y="1693098"/>
            <a:ext cx="19355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13B7E65B-9015-30CD-A17F-DA58D8F64C45}"/>
              </a:ext>
            </a:extLst>
          </p:cNvPr>
          <p:cNvCxnSpPr>
            <a:cxnSpLocks/>
          </p:cNvCxnSpPr>
          <p:nvPr/>
        </p:nvCxnSpPr>
        <p:spPr>
          <a:xfrm>
            <a:off x="2585015" y="1693098"/>
            <a:ext cx="19355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21CEC37A-711F-3395-8E96-6612FE9F3041}"/>
              </a:ext>
            </a:extLst>
          </p:cNvPr>
          <p:cNvCxnSpPr>
            <a:cxnSpLocks/>
          </p:cNvCxnSpPr>
          <p:nvPr/>
        </p:nvCxnSpPr>
        <p:spPr>
          <a:xfrm>
            <a:off x="2981315" y="1693098"/>
            <a:ext cx="19355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B65DACA3-AD88-A279-1A69-BFFE57BD790A}"/>
              </a:ext>
            </a:extLst>
          </p:cNvPr>
          <p:cNvCxnSpPr>
            <a:cxnSpLocks/>
          </p:cNvCxnSpPr>
          <p:nvPr/>
        </p:nvCxnSpPr>
        <p:spPr>
          <a:xfrm>
            <a:off x="3350349" y="1693098"/>
            <a:ext cx="19355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8D977FF3-6BAD-8DB1-87C8-E08334502AB5}"/>
              </a:ext>
            </a:extLst>
          </p:cNvPr>
          <p:cNvCxnSpPr>
            <a:cxnSpLocks/>
          </p:cNvCxnSpPr>
          <p:nvPr/>
        </p:nvCxnSpPr>
        <p:spPr>
          <a:xfrm>
            <a:off x="3687055" y="1693098"/>
            <a:ext cx="19355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F378AEA-D850-DFEC-789C-7F47E6F3E7C0}"/>
              </a:ext>
            </a:extLst>
          </p:cNvPr>
          <p:cNvSpPr txBox="1"/>
          <p:nvPr/>
        </p:nvSpPr>
        <p:spPr>
          <a:xfrm rot="18913292">
            <a:off x="3193249" y="1166365"/>
            <a:ext cx="1069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scd6∆edc3∆-1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BC3336-50A1-2710-4232-C1E3C7A3880D}"/>
              </a:ext>
            </a:extLst>
          </p:cNvPr>
          <p:cNvSpPr txBox="1"/>
          <p:nvPr/>
        </p:nvSpPr>
        <p:spPr>
          <a:xfrm rot="18913292">
            <a:off x="3532601" y="1166365"/>
            <a:ext cx="1069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scd6∆edc3∆-2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2FB2750-030A-BA2C-5C34-00E3DB8EBBE1}"/>
              </a:ext>
            </a:extLst>
          </p:cNvPr>
          <p:cNvSpPr txBox="1"/>
          <p:nvPr/>
        </p:nvSpPr>
        <p:spPr>
          <a:xfrm>
            <a:off x="-37168" y="-16396"/>
            <a:ext cx="9181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Western Blot results (Fig. 6B) from these three gels.  Nitrocellulose membranes were sliced as depicted in Ponceau stain.  Each slice was probed with antibodies as indicated.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E15D8B-475E-E8C6-A285-9ABC99B89CC5}"/>
              </a:ext>
            </a:extLst>
          </p:cNvPr>
          <p:cNvSpPr txBox="1"/>
          <p:nvPr/>
        </p:nvSpPr>
        <p:spPr>
          <a:xfrm>
            <a:off x="0" y="606218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Gel1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C3B9BB-F290-2C7C-61CF-F5366AE37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7553" y="4102704"/>
            <a:ext cx="5664200" cy="635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D07FE98-83DD-7445-FA45-7A5E2449F52E}"/>
              </a:ext>
            </a:extLst>
          </p:cNvPr>
          <p:cNvSpPr txBox="1"/>
          <p:nvPr/>
        </p:nvSpPr>
        <p:spPr>
          <a:xfrm>
            <a:off x="6533339" y="4257434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2. Gcd6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4A5931F-3B43-CD0A-CD95-A93AD001FD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7058" y="4824608"/>
            <a:ext cx="5651500" cy="6223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BDD69F5-3B12-8079-7B92-E287BBD8AC42}"/>
              </a:ext>
            </a:extLst>
          </p:cNvPr>
          <p:cNvSpPr txBox="1"/>
          <p:nvPr/>
        </p:nvSpPr>
        <p:spPr>
          <a:xfrm>
            <a:off x="6533339" y="5022372"/>
            <a:ext cx="7700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4. Pet10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41EFC83-AD3E-AD25-57A3-DC1D4BE135A5}"/>
              </a:ext>
            </a:extLst>
          </p:cNvPr>
          <p:cNvSpPr/>
          <p:nvPr/>
        </p:nvSpPr>
        <p:spPr>
          <a:xfrm>
            <a:off x="2472206" y="4422098"/>
            <a:ext cx="1627604" cy="23984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190C7E9-971B-9888-5BB1-70D739FD8E22}"/>
              </a:ext>
            </a:extLst>
          </p:cNvPr>
          <p:cNvSpPr/>
          <p:nvPr/>
        </p:nvSpPr>
        <p:spPr>
          <a:xfrm>
            <a:off x="2422071" y="5040228"/>
            <a:ext cx="1627604" cy="23984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E57348-2186-AAD7-0570-CDE1F1EA6694}"/>
              </a:ext>
            </a:extLst>
          </p:cNvPr>
          <p:cNvSpPr txBox="1"/>
          <p:nvPr/>
        </p:nvSpPr>
        <p:spPr>
          <a:xfrm>
            <a:off x="4460" y="6446991"/>
            <a:ext cx="3213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Relevant bands (areas) in Fig. 6B</a:t>
            </a:r>
          </a:p>
        </p:txBody>
      </p:sp>
    </p:spTree>
    <p:extLst>
      <p:ext uri="{BB962C8B-B14F-4D97-AF65-F5344CB8AC3E}">
        <p14:creationId xmlns:p14="http://schemas.microsoft.com/office/powerpoint/2010/main" val="3212374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07107D-5E62-DB69-DD17-4530B9E36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6">
            <a:extLst>
              <a:ext uri="{FF2B5EF4-FFF2-40B4-BE49-F238E27FC236}">
                <a16:creationId xmlns:a16="http://schemas.microsoft.com/office/drawing/2014/main" id="{D9AFBA7D-3046-D618-29C7-7D645CB29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8135" y="2798903"/>
            <a:ext cx="5651500" cy="635000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BDEA03D1-5A36-063F-D72A-2C0500F3D7ED}"/>
              </a:ext>
            </a:extLst>
          </p:cNvPr>
          <p:cNvSpPr txBox="1"/>
          <p:nvPr/>
        </p:nvSpPr>
        <p:spPr>
          <a:xfrm>
            <a:off x="6532095" y="1264845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7. Gcd6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F08D620-5C38-CD88-BA9B-DE066DADB868}"/>
              </a:ext>
            </a:extLst>
          </p:cNvPr>
          <p:cNvSpPr txBox="1"/>
          <p:nvPr/>
        </p:nvSpPr>
        <p:spPr>
          <a:xfrm>
            <a:off x="6532095" y="1566666"/>
            <a:ext cx="681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8. Cyb2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466F02C-478E-FA61-0898-9A6CA5C92CA8}"/>
              </a:ext>
            </a:extLst>
          </p:cNvPr>
          <p:cNvSpPr txBox="1"/>
          <p:nvPr/>
        </p:nvSpPr>
        <p:spPr>
          <a:xfrm>
            <a:off x="6532095" y="1913180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9. Idh1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269DC01-BF8C-2570-A4FE-EC79FE0E21D6}"/>
              </a:ext>
            </a:extLst>
          </p:cNvPr>
          <p:cNvSpPr txBox="1"/>
          <p:nvPr/>
        </p:nvSpPr>
        <p:spPr>
          <a:xfrm>
            <a:off x="6532095" y="2529926"/>
            <a:ext cx="2072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11. Atp20, strip and then Qcr8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9B45286-1571-A3D8-4C41-A676B1E50FC3}"/>
              </a:ext>
            </a:extLst>
          </p:cNvPr>
          <p:cNvGrpSpPr/>
          <p:nvPr/>
        </p:nvGrpSpPr>
        <p:grpSpPr>
          <a:xfrm>
            <a:off x="1521205" y="859571"/>
            <a:ext cx="5582048" cy="1960947"/>
            <a:chOff x="1521205" y="984111"/>
            <a:chExt cx="5582048" cy="1960947"/>
          </a:xfrm>
        </p:grpSpPr>
        <p:pic>
          <p:nvPicPr>
            <p:cNvPr id="130" name="Picture 129">
              <a:extLst>
                <a:ext uri="{FF2B5EF4-FFF2-40B4-BE49-F238E27FC236}">
                  <a16:creationId xmlns:a16="http://schemas.microsoft.com/office/drawing/2014/main" id="{3604EBB7-E4F8-3FF9-1790-4FD64FD1F5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53147" y="1027358"/>
              <a:ext cx="4667033" cy="1917700"/>
            </a:xfrm>
            <a:prstGeom prst="rect">
              <a:avLst/>
            </a:prstGeom>
          </p:spPr>
        </p:pic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C3B3154-8402-7643-96F9-9AC1941A99C6}"/>
                </a:ext>
              </a:extLst>
            </p:cNvPr>
            <p:cNvGrpSpPr/>
            <p:nvPr/>
          </p:nvGrpSpPr>
          <p:grpSpPr>
            <a:xfrm>
              <a:off x="1521205" y="984111"/>
              <a:ext cx="5582048" cy="1959805"/>
              <a:chOff x="1521205" y="984111"/>
              <a:chExt cx="5582048" cy="1959805"/>
            </a:xfrm>
          </p:grpSpPr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8B7E8D72-B739-B080-2E8F-89B2433C5E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4699" y="1086586"/>
                <a:ext cx="8506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D9C32528-9F2D-093F-EC07-0BF20E1AB1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4699" y="1233558"/>
                <a:ext cx="8506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ADEFCE4A-C1DE-BF55-35D3-5ED3044063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4699" y="1370750"/>
                <a:ext cx="8506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8B4599F1-E162-0197-5F03-906CA71DCC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4699" y="1517722"/>
                <a:ext cx="8506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0D97CA0A-F8D6-60E1-49B8-485E0C6F2D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4699" y="1665630"/>
                <a:ext cx="85060" cy="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8FBCBE4-B7D0-37F6-B272-F1B9449756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4699" y="1811678"/>
                <a:ext cx="8506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5168D55E-9718-C707-7504-30AE80D4AB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4699" y="1997316"/>
                <a:ext cx="8506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1F8F5F2D-C6B7-FF40-B0A8-9A6C4ECC16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4699" y="2202756"/>
                <a:ext cx="8506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36053B28-2D42-AB1D-79B3-4D36227779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4699" y="2396778"/>
                <a:ext cx="85060" cy="0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02B475DB-086B-1EFB-AAA5-6BCFC925ED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4699" y="2496712"/>
                <a:ext cx="8506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5A204591-2291-CE4D-7F57-A9FEE49D00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4699" y="2644287"/>
                <a:ext cx="8506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9003BE07-DEA4-207B-5A05-F9C8F68DAB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4699" y="2813486"/>
                <a:ext cx="8506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08E5F135-403A-9A54-CCD9-64CB30CE6BCC}"/>
                  </a:ext>
                </a:extLst>
              </p:cNvPr>
              <p:cNvSpPr txBox="1"/>
              <p:nvPr/>
            </p:nvSpPr>
            <p:spPr>
              <a:xfrm>
                <a:off x="1521205" y="984111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245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950E671B-DB5F-9252-2C76-8E0D6811681A}"/>
                  </a:ext>
                </a:extLst>
              </p:cNvPr>
              <p:cNvSpPr txBox="1"/>
              <p:nvPr/>
            </p:nvSpPr>
            <p:spPr>
              <a:xfrm>
                <a:off x="1521205" y="1128255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180</a:t>
                </a: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89E44BF-6D53-63B0-E599-048D123375E8}"/>
                  </a:ext>
                </a:extLst>
              </p:cNvPr>
              <p:cNvSpPr txBox="1"/>
              <p:nvPr/>
            </p:nvSpPr>
            <p:spPr>
              <a:xfrm>
                <a:off x="1521205" y="1268676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140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CF440489-D21D-94FE-AD4A-F93DF1D7859E}"/>
                  </a:ext>
                </a:extLst>
              </p:cNvPr>
              <p:cNvSpPr txBox="1"/>
              <p:nvPr/>
            </p:nvSpPr>
            <p:spPr>
              <a:xfrm>
                <a:off x="1521205" y="1418872"/>
                <a:ext cx="3385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100</a:t>
                </a: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7D6A80CF-8058-CBBD-5A56-E0F1EE0C4BFC}"/>
                  </a:ext>
                </a:extLst>
              </p:cNvPr>
              <p:cNvSpPr txBox="1"/>
              <p:nvPr/>
            </p:nvSpPr>
            <p:spPr>
              <a:xfrm>
                <a:off x="1572501" y="1563824"/>
                <a:ext cx="2872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solidFill>
                      <a:schemeClr val="accent2"/>
                    </a:solidFill>
                  </a:rPr>
                  <a:t>75</a:t>
                </a: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92845413-BB05-D6B7-24C5-81ACB809F690}"/>
                  </a:ext>
                </a:extLst>
              </p:cNvPr>
              <p:cNvSpPr txBox="1"/>
              <p:nvPr/>
            </p:nvSpPr>
            <p:spPr>
              <a:xfrm>
                <a:off x="1572501" y="1702946"/>
                <a:ext cx="2872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60</a:t>
                </a: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462085B8-4DC1-95FB-37A9-D40A6B17D5A3}"/>
                  </a:ext>
                </a:extLst>
              </p:cNvPr>
              <p:cNvSpPr txBox="1"/>
              <p:nvPr/>
            </p:nvSpPr>
            <p:spPr>
              <a:xfrm>
                <a:off x="1572501" y="1891683"/>
                <a:ext cx="2872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45</a:t>
                </a: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304B3D38-7D06-5C4B-E021-21CBD44E7AD6}"/>
                  </a:ext>
                </a:extLst>
              </p:cNvPr>
              <p:cNvSpPr txBox="1"/>
              <p:nvPr/>
            </p:nvSpPr>
            <p:spPr>
              <a:xfrm>
                <a:off x="1572501" y="2102314"/>
                <a:ext cx="2872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35</a:t>
                </a: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6097045-DB88-6CD2-81A6-2733760D7D46}"/>
                  </a:ext>
                </a:extLst>
              </p:cNvPr>
              <p:cNvSpPr txBox="1"/>
              <p:nvPr/>
            </p:nvSpPr>
            <p:spPr>
              <a:xfrm>
                <a:off x="1572501" y="2281268"/>
                <a:ext cx="2872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solidFill>
                      <a:schemeClr val="accent6"/>
                    </a:solidFill>
                  </a:rPr>
                  <a:t>25</a:t>
                </a: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9F0BE059-75BF-9D78-8536-0694629214BF}"/>
                  </a:ext>
                </a:extLst>
              </p:cNvPr>
              <p:cNvSpPr txBox="1"/>
              <p:nvPr/>
            </p:nvSpPr>
            <p:spPr>
              <a:xfrm>
                <a:off x="1572501" y="2392444"/>
                <a:ext cx="2872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20</a:t>
                </a: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A71215C0-9F29-6410-5AC8-720A4F501E76}"/>
                  </a:ext>
                </a:extLst>
              </p:cNvPr>
              <p:cNvSpPr txBox="1"/>
              <p:nvPr/>
            </p:nvSpPr>
            <p:spPr>
              <a:xfrm>
                <a:off x="1572501" y="2536459"/>
                <a:ext cx="2872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15</a:t>
                </a: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C5FE7CAC-4ECC-4DD4-0531-1943AF64EDAC}"/>
                  </a:ext>
                </a:extLst>
              </p:cNvPr>
              <p:cNvSpPr txBox="1"/>
              <p:nvPr/>
            </p:nvSpPr>
            <p:spPr>
              <a:xfrm>
                <a:off x="1572501" y="2709362"/>
                <a:ext cx="2872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10</a:t>
                </a:r>
              </a:p>
            </p:txBody>
          </p: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8E849E79-B006-4AD1-E7E8-7B84B099F2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65815" y="1984697"/>
                <a:ext cx="523743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BB64BEBD-1B9B-7264-2B88-551538F4E2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65815" y="2370241"/>
                <a:ext cx="523743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4657BB9A-ECC4-B236-EDE3-B756420869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65815" y="1375088"/>
                <a:ext cx="523743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01AF3D54-E037-51CE-DC72-117F61608B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65815" y="1682450"/>
                <a:ext cx="523743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BA17B40E-BDA6-E5C1-A4BF-B5D1A43D75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65815" y="2646244"/>
                <a:ext cx="523743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8EC99FDB-74C0-CD85-1B26-854CF0FF0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9759" y="2943916"/>
                <a:ext cx="523743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2EA51A8-7ABB-1AFD-8B5E-E5AF81CB912E}"/>
              </a:ext>
            </a:extLst>
          </p:cNvPr>
          <p:cNvSpPr txBox="1"/>
          <p:nvPr/>
        </p:nvSpPr>
        <p:spPr>
          <a:xfrm>
            <a:off x="6532095" y="2244461"/>
            <a:ext cx="800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10. Cox20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7FAA238-F3FF-D5B9-5B77-8315D74688A2}"/>
              </a:ext>
            </a:extLst>
          </p:cNvPr>
          <p:cNvSpPr txBox="1"/>
          <p:nvPr/>
        </p:nvSpPr>
        <p:spPr>
          <a:xfrm>
            <a:off x="7114898" y="5283385"/>
            <a:ext cx="7898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11. Atp20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66AFBEB-5EA3-D0BA-57E3-C0FB967E4D2B}"/>
              </a:ext>
            </a:extLst>
          </p:cNvPr>
          <p:cNvSpPr txBox="1"/>
          <p:nvPr/>
        </p:nvSpPr>
        <p:spPr>
          <a:xfrm>
            <a:off x="7114898" y="5781418"/>
            <a:ext cx="7168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11. Qcr8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C13843F-D9BC-F801-E7F4-5A8B4B15005D}"/>
              </a:ext>
            </a:extLst>
          </p:cNvPr>
          <p:cNvSpPr txBox="1"/>
          <p:nvPr/>
        </p:nvSpPr>
        <p:spPr>
          <a:xfrm rot="18913292">
            <a:off x="2538975" y="424025"/>
            <a:ext cx="5092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WT-1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13CCDB1-1174-728A-4E2A-0DCDB25E4FE1}"/>
              </a:ext>
            </a:extLst>
          </p:cNvPr>
          <p:cNvSpPr txBox="1"/>
          <p:nvPr/>
        </p:nvSpPr>
        <p:spPr>
          <a:xfrm rot="18913292">
            <a:off x="2952040" y="424025"/>
            <a:ext cx="5092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WT-2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58D9BC2-6749-694B-6A93-00727C8A9766}"/>
              </a:ext>
            </a:extLst>
          </p:cNvPr>
          <p:cNvSpPr txBox="1"/>
          <p:nvPr/>
        </p:nvSpPr>
        <p:spPr>
          <a:xfrm>
            <a:off x="7114898" y="3005105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7. Gcd6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366C3092-7061-387C-95B6-1E79F5C80ECB}"/>
              </a:ext>
            </a:extLst>
          </p:cNvPr>
          <p:cNvSpPr txBox="1"/>
          <p:nvPr/>
        </p:nvSpPr>
        <p:spPr>
          <a:xfrm>
            <a:off x="7114898" y="3533235"/>
            <a:ext cx="681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8. Cyb2 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191B30C3-769D-8C4B-49F6-02E6FB9A6E96}"/>
              </a:ext>
            </a:extLst>
          </p:cNvPr>
          <p:cNvSpPr txBox="1"/>
          <p:nvPr/>
        </p:nvSpPr>
        <p:spPr>
          <a:xfrm>
            <a:off x="7114898" y="4096618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9. Idh1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BB9DE9BB-57F0-C941-7A6A-445FE19E215A}"/>
              </a:ext>
            </a:extLst>
          </p:cNvPr>
          <p:cNvSpPr txBox="1"/>
          <p:nvPr/>
        </p:nvSpPr>
        <p:spPr>
          <a:xfrm>
            <a:off x="7114898" y="4715504"/>
            <a:ext cx="800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10. Cox20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9D07967-DEE7-88B9-3270-741C09290CEA}"/>
              </a:ext>
            </a:extLst>
          </p:cNvPr>
          <p:cNvGrpSpPr/>
          <p:nvPr/>
        </p:nvGrpSpPr>
        <p:grpSpPr>
          <a:xfrm>
            <a:off x="2058328" y="732409"/>
            <a:ext cx="492721" cy="215444"/>
            <a:chOff x="2058328" y="860391"/>
            <a:chExt cx="492721" cy="215444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D25BC7F-02D9-1E32-E651-B3D273E74F1A}"/>
                </a:ext>
              </a:extLst>
            </p:cNvPr>
            <p:cNvSpPr txBox="1"/>
            <p:nvPr/>
          </p:nvSpPr>
          <p:spPr>
            <a:xfrm>
              <a:off x="2058328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1x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3785D94-A5F6-F2BC-F9A4-C2FF598568DD}"/>
                </a:ext>
              </a:extLst>
            </p:cNvPr>
            <p:cNvSpPr txBox="1"/>
            <p:nvPr/>
          </p:nvSpPr>
          <p:spPr>
            <a:xfrm>
              <a:off x="2270203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2x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AF09B27-9830-4F27-7B02-DAC70943FBBA}"/>
              </a:ext>
            </a:extLst>
          </p:cNvPr>
          <p:cNvGrpSpPr/>
          <p:nvPr/>
        </p:nvGrpSpPr>
        <p:grpSpPr>
          <a:xfrm>
            <a:off x="2470853" y="732409"/>
            <a:ext cx="472699" cy="215444"/>
            <a:chOff x="2044980" y="860391"/>
            <a:chExt cx="472699" cy="21544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8577AA4-91DE-1953-C1DB-A430729502E6}"/>
                </a:ext>
              </a:extLst>
            </p:cNvPr>
            <p:cNvSpPr txBox="1"/>
            <p:nvPr/>
          </p:nvSpPr>
          <p:spPr>
            <a:xfrm>
              <a:off x="2044980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1x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2E44819-A979-A10C-E1E3-9279AB3D8CF2}"/>
                </a:ext>
              </a:extLst>
            </p:cNvPr>
            <p:cNvSpPr txBox="1"/>
            <p:nvPr/>
          </p:nvSpPr>
          <p:spPr>
            <a:xfrm>
              <a:off x="2236833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2x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1CC843A-4045-E590-02D1-4AF3CCEA8588}"/>
              </a:ext>
            </a:extLst>
          </p:cNvPr>
          <p:cNvGrpSpPr/>
          <p:nvPr/>
        </p:nvGrpSpPr>
        <p:grpSpPr>
          <a:xfrm>
            <a:off x="2850008" y="732409"/>
            <a:ext cx="479373" cy="215444"/>
            <a:chOff x="2044980" y="860391"/>
            <a:chExt cx="479373" cy="21544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1CAD240-3854-F0B0-E1E0-BECD9A9C0C21}"/>
                </a:ext>
              </a:extLst>
            </p:cNvPr>
            <p:cNvSpPr txBox="1"/>
            <p:nvPr/>
          </p:nvSpPr>
          <p:spPr>
            <a:xfrm>
              <a:off x="2044980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1x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632947C-EB37-FCA6-A7B4-552BD1DD6A35}"/>
                </a:ext>
              </a:extLst>
            </p:cNvPr>
            <p:cNvSpPr txBox="1"/>
            <p:nvPr/>
          </p:nvSpPr>
          <p:spPr>
            <a:xfrm>
              <a:off x="2243507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2x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9A04BA7-6C99-5EFD-D51F-BCC73B62D438}"/>
              </a:ext>
            </a:extLst>
          </p:cNvPr>
          <p:cNvGrpSpPr/>
          <p:nvPr/>
        </p:nvGrpSpPr>
        <p:grpSpPr>
          <a:xfrm>
            <a:off x="3608549" y="732409"/>
            <a:ext cx="453725" cy="215444"/>
            <a:chOff x="2077302" y="860391"/>
            <a:chExt cx="453725" cy="21544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4F383B2-76CE-4EA3-15C4-61E552D43101}"/>
                </a:ext>
              </a:extLst>
            </p:cNvPr>
            <p:cNvSpPr txBox="1"/>
            <p:nvPr/>
          </p:nvSpPr>
          <p:spPr>
            <a:xfrm>
              <a:off x="2077302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1x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28AD859-FB52-409B-465A-633138157019}"/>
                </a:ext>
              </a:extLst>
            </p:cNvPr>
            <p:cNvSpPr txBox="1"/>
            <p:nvPr/>
          </p:nvSpPr>
          <p:spPr>
            <a:xfrm>
              <a:off x="2250181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2x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9D63CE7-3C03-B403-4CC1-C3F04FD79CF6}"/>
              </a:ext>
            </a:extLst>
          </p:cNvPr>
          <p:cNvGrpSpPr/>
          <p:nvPr/>
        </p:nvGrpSpPr>
        <p:grpSpPr>
          <a:xfrm>
            <a:off x="3242509" y="732409"/>
            <a:ext cx="472699" cy="215444"/>
            <a:chOff x="2051654" y="860391"/>
            <a:chExt cx="472699" cy="215444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D85AD74-ADF5-FEF9-3BC5-FAF8C3006C1B}"/>
                </a:ext>
              </a:extLst>
            </p:cNvPr>
            <p:cNvSpPr txBox="1"/>
            <p:nvPr/>
          </p:nvSpPr>
          <p:spPr>
            <a:xfrm>
              <a:off x="2051654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1x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504F0FC-272E-23A9-EA93-48624BF59324}"/>
                </a:ext>
              </a:extLst>
            </p:cNvPr>
            <p:cNvSpPr txBox="1"/>
            <p:nvPr/>
          </p:nvSpPr>
          <p:spPr>
            <a:xfrm>
              <a:off x="2243507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2x</a:t>
              </a: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C50BA13-55AD-D4FA-8236-1FC793FC379C}"/>
              </a:ext>
            </a:extLst>
          </p:cNvPr>
          <p:cNvCxnSpPr>
            <a:cxnSpLocks/>
          </p:cNvCxnSpPr>
          <p:nvPr/>
        </p:nvCxnSpPr>
        <p:spPr>
          <a:xfrm>
            <a:off x="2199011" y="745108"/>
            <a:ext cx="19355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586393D-8F4F-3B68-CE52-03596D7A7E03}"/>
              </a:ext>
            </a:extLst>
          </p:cNvPr>
          <p:cNvCxnSpPr>
            <a:cxnSpLocks/>
          </p:cNvCxnSpPr>
          <p:nvPr/>
        </p:nvCxnSpPr>
        <p:spPr>
          <a:xfrm>
            <a:off x="2611711" y="745108"/>
            <a:ext cx="19355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B788C21-CC69-312B-265F-64E557E47702}"/>
              </a:ext>
            </a:extLst>
          </p:cNvPr>
          <p:cNvCxnSpPr>
            <a:cxnSpLocks/>
          </p:cNvCxnSpPr>
          <p:nvPr/>
        </p:nvCxnSpPr>
        <p:spPr>
          <a:xfrm>
            <a:off x="3024411" y="745108"/>
            <a:ext cx="19355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F3D2303-9368-4F5B-237E-3CE1F7965EC1}"/>
              </a:ext>
            </a:extLst>
          </p:cNvPr>
          <p:cNvCxnSpPr>
            <a:cxnSpLocks/>
          </p:cNvCxnSpPr>
          <p:nvPr/>
        </p:nvCxnSpPr>
        <p:spPr>
          <a:xfrm>
            <a:off x="3377045" y="745108"/>
            <a:ext cx="19355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CE0610E-09A1-69E4-220A-6B59F111AB67}"/>
              </a:ext>
            </a:extLst>
          </p:cNvPr>
          <p:cNvCxnSpPr>
            <a:cxnSpLocks/>
          </p:cNvCxnSpPr>
          <p:nvPr/>
        </p:nvCxnSpPr>
        <p:spPr>
          <a:xfrm>
            <a:off x="3709651" y="745108"/>
            <a:ext cx="19355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72519D7-0035-E94D-2EC2-3A625F1F743A}"/>
              </a:ext>
            </a:extLst>
          </p:cNvPr>
          <p:cNvSpPr txBox="1"/>
          <p:nvPr/>
        </p:nvSpPr>
        <p:spPr>
          <a:xfrm rot="18913292">
            <a:off x="3221949" y="226703"/>
            <a:ext cx="1069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scd6∆edc3∆-1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8DBA63C-35D3-3420-E8EB-743FD96842FB}"/>
              </a:ext>
            </a:extLst>
          </p:cNvPr>
          <p:cNvSpPr txBox="1"/>
          <p:nvPr/>
        </p:nvSpPr>
        <p:spPr>
          <a:xfrm rot="18913292">
            <a:off x="3553101" y="226703"/>
            <a:ext cx="1069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scd6∆edc3∆-2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BBB72AD-F8F0-C2F8-D5A0-8C3EF62DDC6E}"/>
              </a:ext>
            </a:extLst>
          </p:cNvPr>
          <p:cNvSpPr txBox="1"/>
          <p:nvPr/>
        </p:nvSpPr>
        <p:spPr>
          <a:xfrm>
            <a:off x="0" y="334916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Gel2</a:t>
            </a:r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CDD283E3-F05E-F188-47EA-E6AB9E31DD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0561" y="3347503"/>
            <a:ext cx="5651500" cy="6223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65EA4EF9-36D2-FB02-B0BD-664447DB4D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3506" y="4006517"/>
            <a:ext cx="5257800" cy="457200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75A642D3-04F2-4513-28F6-122B025774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7409" y="4516665"/>
            <a:ext cx="5029200" cy="520700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2FCC6778-336B-325F-397D-6E0B744ECE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28381" y="5148834"/>
            <a:ext cx="5105400" cy="546100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ADC46C32-0DA0-901D-B222-4152F1BBBC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26803" y="5663082"/>
            <a:ext cx="5130800" cy="5842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29C79BC-EF15-8DB1-2A82-B3F1875CE65A}"/>
              </a:ext>
            </a:extLst>
          </p:cNvPr>
          <p:cNvSpPr/>
          <p:nvPr/>
        </p:nvSpPr>
        <p:spPr>
          <a:xfrm>
            <a:off x="2446277" y="3041438"/>
            <a:ext cx="1627604" cy="23984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D9EEE3B-A051-2C69-7745-22F4530267E9}"/>
              </a:ext>
            </a:extLst>
          </p:cNvPr>
          <p:cNvSpPr/>
          <p:nvPr/>
        </p:nvSpPr>
        <p:spPr>
          <a:xfrm>
            <a:off x="2496696" y="3575827"/>
            <a:ext cx="1627604" cy="23984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3FFEC62-EEE8-FB42-C211-872998847F94}"/>
              </a:ext>
            </a:extLst>
          </p:cNvPr>
          <p:cNvSpPr/>
          <p:nvPr/>
        </p:nvSpPr>
        <p:spPr>
          <a:xfrm>
            <a:off x="2487155" y="4140196"/>
            <a:ext cx="1627604" cy="23984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F4372AE-B993-56E8-1561-1967A0DE7383}"/>
              </a:ext>
            </a:extLst>
          </p:cNvPr>
          <p:cNvSpPr/>
          <p:nvPr/>
        </p:nvSpPr>
        <p:spPr>
          <a:xfrm>
            <a:off x="2567554" y="4719555"/>
            <a:ext cx="1627604" cy="23984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7531A9E-A64F-D7FE-3FEF-445A4DEA3FA0}"/>
              </a:ext>
            </a:extLst>
          </p:cNvPr>
          <p:cNvSpPr/>
          <p:nvPr/>
        </p:nvSpPr>
        <p:spPr>
          <a:xfrm>
            <a:off x="2550518" y="5306409"/>
            <a:ext cx="1627604" cy="23984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0D59861-0FC7-EC0E-61DC-9E12BA221D42}"/>
              </a:ext>
            </a:extLst>
          </p:cNvPr>
          <p:cNvSpPr/>
          <p:nvPr/>
        </p:nvSpPr>
        <p:spPr>
          <a:xfrm>
            <a:off x="2496696" y="5863283"/>
            <a:ext cx="1664390" cy="23984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84A24E1-02C7-E9CB-D9C1-861E2DA6A46B}"/>
              </a:ext>
            </a:extLst>
          </p:cNvPr>
          <p:cNvSpPr txBox="1"/>
          <p:nvPr/>
        </p:nvSpPr>
        <p:spPr>
          <a:xfrm>
            <a:off x="4460" y="6446991"/>
            <a:ext cx="3213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Relevant bands (areas) in Fig. 6B</a:t>
            </a:r>
          </a:p>
        </p:txBody>
      </p:sp>
    </p:spTree>
    <p:extLst>
      <p:ext uri="{BB962C8B-B14F-4D97-AF65-F5344CB8AC3E}">
        <p14:creationId xmlns:p14="http://schemas.microsoft.com/office/powerpoint/2010/main" val="452309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AF5A0C-61DB-8917-17A0-9B8D1B5531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1629367-4EE3-EDB8-0EAE-7EE87B9755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7881" y="3171513"/>
            <a:ext cx="5651500" cy="635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40A848E5-FC45-2242-9223-88C4CFF458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8607" y="903845"/>
            <a:ext cx="4605357" cy="2188903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623D27E3-111E-E26E-7A25-54FC07BD55BB}"/>
              </a:ext>
            </a:extLst>
          </p:cNvPr>
          <p:cNvSpPr txBox="1"/>
          <p:nvPr/>
        </p:nvSpPr>
        <p:spPr>
          <a:xfrm>
            <a:off x="6489149" y="1437062"/>
            <a:ext cx="737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13. Gcd6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9BCAAF8-3EC3-34AF-A9BD-DC7047EDF7D7}"/>
              </a:ext>
            </a:extLst>
          </p:cNvPr>
          <p:cNvSpPr txBox="1"/>
          <p:nvPr/>
        </p:nvSpPr>
        <p:spPr>
          <a:xfrm>
            <a:off x="6489149" y="1814891"/>
            <a:ext cx="697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14. Cit2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723819C-CC2C-0DD5-78F5-124C205D5641}"/>
              </a:ext>
            </a:extLst>
          </p:cNvPr>
          <p:cNvSpPr txBox="1"/>
          <p:nvPr/>
        </p:nvSpPr>
        <p:spPr>
          <a:xfrm>
            <a:off x="6489149" y="2234358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15. 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5A60682-CCFC-ADD9-54F0-D2A79D127BCF}"/>
              </a:ext>
            </a:extLst>
          </p:cNvPr>
          <p:cNvCxnSpPr>
            <a:cxnSpLocks/>
          </p:cNvCxnSpPr>
          <p:nvPr/>
        </p:nvCxnSpPr>
        <p:spPr>
          <a:xfrm>
            <a:off x="1796921" y="1298090"/>
            <a:ext cx="850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BB6E387-CE58-69DF-897B-CF283091FC6C}"/>
              </a:ext>
            </a:extLst>
          </p:cNvPr>
          <p:cNvCxnSpPr>
            <a:cxnSpLocks/>
          </p:cNvCxnSpPr>
          <p:nvPr/>
        </p:nvCxnSpPr>
        <p:spPr>
          <a:xfrm>
            <a:off x="1796921" y="1450080"/>
            <a:ext cx="850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D4ED873-C749-BAF3-F81E-14FC805A8153}"/>
              </a:ext>
            </a:extLst>
          </p:cNvPr>
          <p:cNvCxnSpPr>
            <a:cxnSpLocks/>
          </p:cNvCxnSpPr>
          <p:nvPr/>
        </p:nvCxnSpPr>
        <p:spPr>
          <a:xfrm>
            <a:off x="1796921" y="1626974"/>
            <a:ext cx="8506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10E876D-1F5C-FF75-89D1-6D99D3D7BAC2}"/>
              </a:ext>
            </a:extLst>
          </p:cNvPr>
          <p:cNvCxnSpPr>
            <a:cxnSpLocks/>
          </p:cNvCxnSpPr>
          <p:nvPr/>
        </p:nvCxnSpPr>
        <p:spPr>
          <a:xfrm>
            <a:off x="1796921" y="1774188"/>
            <a:ext cx="850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C19FC1DD-891B-914F-BB82-72147EA1C239}"/>
              </a:ext>
            </a:extLst>
          </p:cNvPr>
          <p:cNvCxnSpPr>
            <a:cxnSpLocks/>
          </p:cNvCxnSpPr>
          <p:nvPr/>
        </p:nvCxnSpPr>
        <p:spPr>
          <a:xfrm>
            <a:off x="1796921" y="1988104"/>
            <a:ext cx="850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DF02D56D-DDAB-018D-F83A-236D3CC407B3}"/>
              </a:ext>
            </a:extLst>
          </p:cNvPr>
          <p:cNvCxnSpPr>
            <a:cxnSpLocks/>
          </p:cNvCxnSpPr>
          <p:nvPr/>
        </p:nvCxnSpPr>
        <p:spPr>
          <a:xfrm>
            <a:off x="1796921" y="2215383"/>
            <a:ext cx="850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03B06CD0-7B41-5932-CA46-2B1F8F78848E}"/>
              </a:ext>
            </a:extLst>
          </p:cNvPr>
          <p:cNvCxnSpPr>
            <a:cxnSpLocks/>
          </p:cNvCxnSpPr>
          <p:nvPr/>
        </p:nvCxnSpPr>
        <p:spPr>
          <a:xfrm>
            <a:off x="1796921" y="2434669"/>
            <a:ext cx="8506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36F77A8-CFE0-D7FA-BC49-5FEFE2F924F7}"/>
              </a:ext>
            </a:extLst>
          </p:cNvPr>
          <p:cNvCxnSpPr>
            <a:cxnSpLocks/>
          </p:cNvCxnSpPr>
          <p:nvPr/>
        </p:nvCxnSpPr>
        <p:spPr>
          <a:xfrm>
            <a:off x="1796921" y="2531410"/>
            <a:ext cx="850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A646D1ED-36CC-9CB0-11F1-76009008FBD7}"/>
              </a:ext>
            </a:extLst>
          </p:cNvPr>
          <p:cNvCxnSpPr>
            <a:cxnSpLocks/>
          </p:cNvCxnSpPr>
          <p:nvPr/>
        </p:nvCxnSpPr>
        <p:spPr>
          <a:xfrm>
            <a:off x="1796921" y="2688796"/>
            <a:ext cx="850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6F886AE3-015F-8BFC-F620-A8DE516C7237}"/>
              </a:ext>
            </a:extLst>
          </p:cNvPr>
          <p:cNvCxnSpPr>
            <a:cxnSpLocks/>
          </p:cNvCxnSpPr>
          <p:nvPr/>
        </p:nvCxnSpPr>
        <p:spPr>
          <a:xfrm>
            <a:off x="1796921" y="2863665"/>
            <a:ext cx="850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5BF5825E-44C4-F966-9DA5-3237CDF1519A}"/>
              </a:ext>
            </a:extLst>
          </p:cNvPr>
          <p:cNvSpPr txBox="1"/>
          <p:nvPr/>
        </p:nvSpPr>
        <p:spPr>
          <a:xfrm>
            <a:off x="1531315" y="106367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180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F4EC751-6500-53E6-310E-5B82FD5FACD9}"/>
              </a:ext>
            </a:extLst>
          </p:cNvPr>
          <p:cNvSpPr txBox="1"/>
          <p:nvPr/>
        </p:nvSpPr>
        <p:spPr>
          <a:xfrm>
            <a:off x="1531315" y="119601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140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2590CEE0-A135-6785-D2B4-8B9EFF9649DA}"/>
              </a:ext>
            </a:extLst>
          </p:cNvPr>
          <p:cNvSpPr txBox="1"/>
          <p:nvPr/>
        </p:nvSpPr>
        <p:spPr>
          <a:xfrm>
            <a:off x="1531315" y="134517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100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36080C3-2FF6-3A85-38B4-3C7853533DDC}"/>
              </a:ext>
            </a:extLst>
          </p:cNvPr>
          <p:cNvSpPr txBox="1"/>
          <p:nvPr/>
        </p:nvSpPr>
        <p:spPr>
          <a:xfrm>
            <a:off x="1582611" y="1513056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2"/>
                </a:solidFill>
              </a:rPr>
              <a:t>75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9429523-E041-045C-F60E-ADA966B52EAB}"/>
              </a:ext>
            </a:extLst>
          </p:cNvPr>
          <p:cNvSpPr txBox="1"/>
          <p:nvPr/>
        </p:nvSpPr>
        <p:spPr>
          <a:xfrm>
            <a:off x="1582611" y="1665456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60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931FF0C-41C7-9277-1903-95A4B4CE3BBD}"/>
              </a:ext>
            </a:extLst>
          </p:cNvPr>
          <p:cNvSpPr txBox="1"/>
          <p:nvPr/>
        </p:nvSpPr>
        <p:spPr>
          <a:xfrm>
            <a:off x="1582611" y="1882470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45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767B97D-B9A6-DC3E-586D-278A522799F6}"/>
              </a:ext>
            </a:extLst>
          </p:cNvPr>
          <p:cNvSpPr txBox="1"/>
          <p:nvPr/>
        </p:nvSpPr>
        <p:spPr>
          <a:xfrm>
            <a:off x="1582611" y="2114941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35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F274C79C-739F-F037-18F3-2538D7AB9C8A}"/>
              </a:ext>
            </a:extLst>
          </p:cNvPr>
          <p:cNvSpPr txBox="1"/>
          <p:nvPr/>
        </p:nvSpPr>
        <p:spPr>
          <a:xfrm>
            <a:off x="1582611" y="2319159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6"/>
                </a:solidFill>
              </a:rPr>
              <a:t>25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3B6097D-3A0F-7442-FB3B-678E8FFAA380}"/>
              </a:ext>
            </a:extLst>
          </p:cNvPr>
          <p:cNvSpPr txBox="1"/>
          <p:nvPr/>
        </p:nvSpPr>
        <p:spPr>
          <a:xfrm>
            <a:off x="1582611" y="2427142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20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56A734E-0215-8216-2157-11F42FC15D56}"/>
              </a:ext>
            </a:extLst>
          </p:cNvPr>
          <p:cNvSpPr txBox="1"/>
          <p:nvPr/>
        </p:nvSpPr>
        <p:spPr>
          <a:xfrm>
            <a:off x="1582611" y="2581572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15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FE5DB1D-5E1D-7F11-92F6-222F3B667B0D}"/>
              </a:ext>
            </a:extLst>
          </p:cNvPr>
          <p:cNvSpPr txBox="1"/>
          <p:nvPr/>
        </p:nvSpPr>
        <p:spPr>
          <a:xfrm>
            <a:off x="1582611" y="2759541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10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9DCAE1CA-AD6A-7785-01BD-0D569D250DF6}"/>
              </a:ext>
            </a:extLst>
          </p:cNvPr>
          <p:cNvCxnSpPr>
            <a:cxnSpLocks/>
          </p:cNvCxnSpPr>
          <p:nvPr/>
        </p:nvCxnSpPr>
        <p:spPr>
          <a:xfrm>
            <a:off x="1865815" y="2130424"/>
            <a:ext cx="52374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4E1273F8-A000-9FF0-7432-89743C5463DC}"/>
              </a:ext>
            </a:extLst>
          </p:cNvPr>
          <p:cNvCxnSpPr>
            <a:cxnSpLocks/>
          </p:cNvCxnSpPr>
          <p:nvPr/>
        </p:nvCxnSpPr>
        <p:spPr>
          <a:xfrm>
            <a:off x="1865815" y="2613549"/>
            <a:ext cx="52374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625B4683-32B6-053D-C0F3-6F12A7CA8052}"/>
              </a:ext>
            </a:extLst>
          </p:cNvPr>
          <p:cNvCxnSpPr>
            <a:cxnSpLocks/>
          </p:cNvCxnSpPr>
          <p:nvPr/>
        </p:nvCxnSpPr>
        <p:spPr>
          <a:xfrm>
            <a:off x="1865815" y="1366057"/>
            <a:ext cx="52374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1D73A673-C00C-7684-AE92-2FEA0640542F}"/>
              </a:ext>
            </a:extLst>
          </p:cNvPr>
          <p:cNvCxnSpPr>
            <a:cxnSpLocks/>
          </p:cNvCxnSpPr>
          <p:nvPr/>
        </p:nvCxnSpPr>
        <p:spPr>
          <a:xfrm>
            <a:off x="1865815" y="1778580"/>
            <a:ext cx="52374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A3BA67C0-BC45-D9B0-A135-5EEE35DA131D}"/>
              </a:ext>
            </a:extLst>
          </p:cNvPr>
          <p:cNvCxnSpPr>
            <a:cxnSpLocks/>
          </p:cNvCxnSpPr>
          <p:nvPr/>
        </p:nvCxnSpPr>
        <p:spPr>
          <a:xfrm>
            <a:off x="1865815" y="3022122"/>
            <a:ext cx="52374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26D673DA-4D34-3821-1455-E04A0AD04813}"/>
              </a:ext>
            </a:extLst>
          </p:cNvPr>
          <p:cNvSpPr txBox="1"/>
          <p:nvPr/>
        </p:nvSpPr>
        <p:spPr>
          <a:xfrm>
            <a:off x="6489149" y="2681635"/>
            <a:ext cx="2090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16. Cox14, strip and then Sdh4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61070B0-5663-CDA0-8F96-4AEE0D014996}"/>
              </a:ext>
            </a:extLst>
          </p:cNvPr>
          <p:cNvSpPr txBox="1"/>
          <p:nvPr/>
        </p:nvSpPr>
        <p:spPr>
          <a:xfrm>
            <a:off x="6489149" y="4682558"/>
            <a:ext cx="800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16. Cox14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95D78C5-A999-A4FA-9E35-68FFE2F60A3F}"/>
              </a:ext>
            </a:extLst>
          </p:cNvPr>
          <p:cNvSpPr txBox="1"/>
          <p:nvPr/>
        </p:nvSpPr>
        <p:spPr>
          <a:xfrm>
            <a:off x="6489149" y="5391937"/>
            <a:ext cx="724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16. Sdh4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5DAD3B-59AE-0358-45B8-95E679B54B97}"/>
              </a:ext>
            </a:extLst>
          </p:cNvPr>
          <p:cNvSpPr txBox="1"/>
          <p:nvPr/>
        </p:nvSpPr>
        <p:spPr>
          <a:xfrm>
            <a:off x="6489149" y="3382973"/>
            <a:ext cx="737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13. Gcd6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CC308-B590-FA90-78AB-8B77EC642B63}"/>
              </a:ext>
            </a:extLst>
          </p:cNvPr>
          <p:cNvSpPr txBox="1"/>
          <p:nvPr/>
        </p:nvSpPr>
        <p:spPr>
          <a:xfrm>
            <a:off x="6489149" y="4030438"/>
            <a:ext cx="697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14. Cit2 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FAD0295A-0E81-4B31-D1BA-E11B6A063AE5}"/>
              </a:ext>
            </a:extLst>
          </p:cNvPr>
          <p:cNvSpPr txBox="1"/>
          <p:nvPr/>
        </p:nvSpPr>
        <p:spPr>
          <a:xfrm rot="18913292">
            <a:off x="2476334" y="425187"/>
            <a:ext cx="5092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WT-1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762EEBA-B276-67BA-0527-1C55A253732E}"/>
              </a:ext>
            </a:extLst>
          </p:cNvPr>
          <p:cNvSpPr txBox="1"/>
          <p:nvPr/>
        </p:nvSpPr>
        <p:spPr>
          <a:xfrm rot="18913292">
            <a:off x="2893500" y="425187"/>
            <a:ext cx="5092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WT-2</a:t>
            </a:r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7983882C-4A62-A445-B0F6-1DADECF96C5C}"/>
              </a:ext>
            </a:extLst>
          </p:cNvPr>
          <p:cNvGrpSpPr/>
          <p:nvPr/>
        </p:nvGrpSpPr>
        <p:grpSpPr>
          <a:xfrm>
            <a:off x="1991587" y="738126"/>
            <a:ext cx="492721" cy="215444"/>
            <a:chOff x="2058328" y="860391"/>
            <a:chExt cx="492721" cy="215444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E53A8331-CB5F-E979-45B6-4F15B0EAA17E}"/>
                </a:ext>
              </a:extLst>
            </p:cNvPr>
            <p:cNvSpPr txBox="1"/>
            <p:nvPr/>
          </p:nvSpPr>
          <p:spPr>
            <a:xfrm>
              <a:off x="2058328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1x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E88FD2E9-5FC6-1704-4493-29CE9CD13C96}"/>
                </a:ext>
              </a:extLst>
            </p:cNvPr>
            <p:cNvSpPr txBox="1"/>
            <p:nvPr/>
          </p:nvSpPr>
          <p:spPr>
            <a:xfrm>
              <a:off x="2270203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2x</a:t>
              </a: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A4B1ABF8-547E-4BBE-6E42-C27B189F3454}"/>
              </a:ext>
            </a:extLst>
          </p:cNvPr>
          <p:cNvGrpSpPr/>
          <p:nvPr/>
        </p:nvGrpSpPr>
        <p:grpSpPr>
          <a:xfrm>
            <a:off x="2404112" y="738126"/>
            <a:ext cx="472699" cy="215444"/>
            <a:chOff x="2044980" y="860391"/>
            <a:chExt cx="472699" cy="215444"/>
          </a:xfrm>
        </p:grpSpPr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8CEAF3C0-B33C-B676-4DBD-3C1D28035FE5}"/>
                </a:ext>
              </a:extLst>
            </p:cNvPr>
            <p:cNvSpPr txBox="1"/>
            <p:nvPr/>
          </p:nvSpPr>
          <p:spPr>
            <a:xfrm>
              <a:off x="2044980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1x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4DFF312E-B0FE-666B-19BD-BBFC0BD44E93}"/>
                </a:ext>
              </a:extLst>
            </p:cNvPr>
            <p:cNvSpPr txBox="1"/>
            <p:nvPr/>
          </p:nvSpPr>
          <p:spPr>
            <a:xfrm>
              <a:off x="2236833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2x</a:t>
              </a: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5F7A0CE6-6818-1E8C-82B4-1D9582B7D3CA}"/>
              </a:ext>
            </a:extLst>
          </p:cNvPr>
          <p:cNvGrpSpPr/>
          <p:nvPr/>
        </p:nvGrpSpPr>
        <p:grpSpPr>
          <a:xfrm>
            <a:off x="2783267" y="738126"/>
            <a:ext cx="479373" cy="215444"/>
            <a:chOff x="2044980" y="860391"/>
            <a:chExt cx="479373" cy="215444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052241FB-7EFF-44F9-2533-2C9333AAF05C}"/>
                </a:ext>
              </a:extLst>
            </p:cNvPr>
            <p:cNvSpPr txBox="1"/>
            <p:nvPr/>
          </p:nvSpPr>
          <p:spPr>
            <a:xfrm>
              <a:off x="2044980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1x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94F1C1A2-F0C0-31FA-B0B3-5C3AB9D4FEC8}"/>
                </a:ext>
              </a:extLst>
            </p:cNvPr>
            <p:cNvSpPr txBox="1"/>
            <p:nvPr/>
          </p:nvSpPr>
          <p:spPr>
            <a:xfrm>
              <a:off x="2243507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2x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CB4AA6ED-F9B8-12C5-BFCF-AE1B147D3A2E}"/>
              </a:ext>
            </a:extLst>
          </p:cNvPr>
          <p:cNvGrpSpPr/>
          <p:nvPr/>
        </p:nvGrpSpPr>
        <p:grpSpPr>
          <a:xfrm>
            <a:off x="3529508" y="738126"/>
            <a:ext cx="466025" cy="215444"/>
            <a:chOff x="2065002" y="860391"/>
            <a:chExt cx="466025" cy="215444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DEBF3EC4-AA50-26BB-C9F2-6C23D136CC2A}"/>
                </a:ext>
              </a:extLst>
            </p:cNvPr>
            <p:cNvSpPr txBox="1"/>
            <p:nvPr/>
          </p:nvSpPr>
          <p:spPr>
            <a:xfrm>
              <a:off x="2065002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1x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83CD3709-3C68-CC7B-8FC3-153A99FF06B0}"/>
                </a:ext>
              </a:extLst>
            </p:cNvPr>
            <p:cNvSpPr txBox="1"/>
            <p:nvPr/>
          </p:nvSpPr>
          <p:spPr>
            <a:xfrm>
              <a:off x="2250181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2x</a:t>
              </a: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8E6709B2-FABE-6D01-8DD4-555CC5480C61}"/>
              </a:ext>
            </a:extLst>
          </p:cNvPr>
          <p:cNvGrpSpPr/>
          <p:nvPr/>
        </p:nvGrpSpPr>
        <p:grpSpPr>
          <a:xfrm>
            <a:off x="3175768" y="738126"/>
            <a:ext cx="472699" cy="215444"/>
            <a:chOff x="2051654" y="860391"/>
            <a:chExt cx="472699" cy="215444"/>
          </a:xfrm>
        </p:grpSpPr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F92A464D-17F8-357F-89F3-F1969D0319DF}"/>
                </a:ext>
              </a:extLst>
            </p:cNvPr>
            <p:cNvSpPr txBox="1"/>
            <p:nvPr/>
          </p:nvSpPr>
          <p:spPr>
            <a:xfrm>
              <a:off x="2051654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1x</a:t>
              </a: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7C076E46-FD72-F273-DA8C-2721C7D944B6}"/>
                </a:ext>
              </a:extLst>
            </p:cNvPr>
            <p:cNvSpPr txBox="1"/>
            <p:nvPr/>
          </p:nvSpPr>
          <p:spPr>
            <a:xfrm>
              <a:off x="2243507" y="860391"/>
              <a:ext cx="2808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2x</a:t>
              </a:r>
            </a:p>
          </p:txBody>
        </p:sp>
      </p:grp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C46E8D16-9FAB-D120-6F00-D6BA122D7F88}"/>
              </a:ext>
            </a:extLst>
          </p:cNvPr>
          <p:cNvCxnSpPr>
            <a:cxnSpLocks/>
          </p:cNvCxnSpPr>
          <p:nvPr/>
        </p:nvCxnSpPr>
        <p:spPr>
          <a:xfrm>
            <a:off x="2132270" y="759025"/>
            <a:ext cx="19355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B6C92690-318D-7C07-571B-CCB4AEF1AE2E}"/>
              </a:ext>
            </a:extLst>
          </p:cNvPr>
          <p:cNvCxnSpPr>
            <a:cxnSpLocks/>
          </p:cNvCxnSpPr>
          <p:nvPr/>
        </p:nvCxnSpPr>
        <p:spPr>
          <a:xfrm>
            <a:off x="2544970" y="759025"/>
            <a:ext cx="19355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D968D25F-FBB1-024A-CB89-310A113FC2E0}"/>
              </a:ext>
            </a:extLst>
          </p:cNvPr>
          <p:cNvCxnSpPr>
            <a:cxnSpLocks/>
          </p:cNvCxnSpPr>
          <p:nvPr/>
        </p:nvCxnSpPr>
        <p:spPr>
          <a:xfrm>
            <a:off x="2957670" y="759025"/>
            <a:ext cx="19355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76C4EB1B-808E-C947-C461-4ABDCDE30406}"/>
              </a:ext>
            </a:extLst>
          </p:cNvPr>
          <p:cNvCxnSpPr>
            <a:cxnSpLocks/>
          </p:cNvCxnSpPr>
          <p:nvPr/>
        </p:nvCxnSpPr>
        <p:spPr>
          <a:xfrm>
            <a:off x="3310304" y="759025"/>
            <a:ext cx="19355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6980973F-9479-C6D7-A37F-739EAF52CBCC}"/>
              </a:ext>
            </a:extLst>
          </p:cNvPr>
          <p:cNvCxnSpPr>
            <a:cxnSpLocks/>
          </p:cNvCxnSpPr>
          <p:nvPr/>
        </p:nvCxnSpPr>
        <p:spPr>
          <a:xfrm>
            <a:off x="3642910" y="759025"/>
            <a:ext cx="19355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FA828B2-4522-603E-A0F1-C36FFEA2B78D}"/>
              </a:ext>
            </a:extLst>
          </p:cNvPr>
          <p:cNvSpPr txBox="1"/>
          <p:nvPr/>
        </p:nvSpPr>
        <p:spPr>
          <a:xfrm rot="18913292">
            <a:off x="3160444" y="227865"/>
            <a:ext cx="1069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scd6∆edc3∆-1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E34D4F-E8C2-E55B-7CBD-D47149387167}"/>
              </a:ext>
            </a:extLst>
          </p:cNvPr>
          <p:cNvSpPr txBox="1"/>
          <p:nvPr/>
        </p:nvSpPr>
        <p:spPr>
          <a:xfrm rot="18913292">
            <a:off x="3503896" y="227865"/>
            <a:ext cx="1069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scd6∆edc3∆-2</a:t>
            </a:r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1C104D-D630-8338-AFDB-25AFAF246987}"/>
              </a:ext>
            </a:extLst>
          </p:cNvPr>
          <p:cNvSpPr txBox="1"/>
          <p:nvPr/>
        </p:nvSpPr>
        <p:spPr>
          <a:xfrm>
            <a:off x="0" y="73657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Gel3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7696226-2DE6-D18B-27D2-18846B26B2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9224" y="4516387"/>
            <a:ext cx="5105400" cy="558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157D177-4992-CD37-701B-7518781086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7624" y="3891212"/>
            <a:ext cx="5207000" cy="520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D754F55-BC81-3F78-D3DE-B3D544AB1B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9183" y="5344944"/>
            <a:ext cx="5092700" cy="5969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52345E5-CBE4-C06F-5DAC-A13BF7F75926}"/>
              </a:ext>
            </a:extLst>
          </p:cNvPr>
          <p:cNvSpPr/>
          <p:nvPr/>
        </p:nvSpPr>
        <p:spPr>
          <a:xfrm>
            <a:off x="2272433" y="3423291"/>
            <a:ext cx="1664390" cy="23984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F369E38-57FE-3F59-813D-326DC9FE011E}"/>
              </a:ext>
            </a:extLst>
          </p:cNvPr>
          <p:cNvSpPr/>
          <p:nvPr/>
        </p:nvSpPr>
        <p:spPr>
          <a:xfrm>
            <a:off x="2307177" y="4126708"/>
            <a:ext cx="1664390" cy="23984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E356004-200C-36A3-ECD2-E53BB67EB68F}"/>
              </a:ext>
            </a:extLst>
          </p:cNvPr>
          <p:cNvSpPr/>
          <p:nvPr/>
        </p:nvSpPr>
        <p:spPr>
          <a:xfrm>
            <a:off x="2254560" y="4792486"/>
            <a:ext cx="1664390" cy="23984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BEE8F2-DF65-762A-B582-D64E2F98677F}"/>
              </a:ext>
            </a:extLst>
          </p:cNvPr>
          <p:cNvSpPr/>
          <p:nvPr/>
        </p:nvSpPr>
        <p:spPr>
          <a:xfrm>
            <a:off x="2236675" y="5544034"/>
            <a:ext cx="1664390" cy="23984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23F7DE-A08B-2A64-0D93-1E5F5A580A1D}"/>
              </a:ext>
            </a:extLst>
          </p:cNvPr>
          <p:cNvSpPr txBox="1"/>
          <p:nvPr/>
        </p:nvSpPr>
        <p:spPr>
          <a:xfrm>
            <a:off x="4460" y="6446991"/>
            <a:ext cx="3213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Relevant bands (areas) in Fig. 6B</a:t>
            </a:r>
          </a:p>
        </p:txBody>
      </p:sp>
    </p:spTree>
    <p:extLst>
      <p:ext uri="{BB962C8B-B14F-4D97-AF65-F5344CB8AC3E}">
        <p14:creationId xmlns:p14="http://schemas.microsoft.com/office/powerpoint/2010/main" val="213129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370</TotalTime>
  <Words>253</Words>
  <Application>Microsoft Office PowerPoint</Application>
  <PresentationFormat>Letter Paper (8.5x11 in)</PresentationFormat>
  <Paragraphs>110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Zhang, Fan (NIH/NICHD) [E]</dc:creator>
  <cp:lastModifiedBy>Hinnebusch, Alan (NIH/NICHD) [E]</cp:lastModifiedBy>
  <cp:revision>13</cp:revision>
  <dcterms:created xsi:type="dcterms:W3CDTF">2023-01-12T17:05:44Z</dcterms:created>
  <dcterms:modified xsi:type="dcterms:W3CDTF">2025-10-27T13:00:50Z</dcterms:modified>
</cp:coreProperties>
</file>